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  <p:sldMasterId id="2147483735" r:id="rId2"/>
    <p:sldMasterId id="2147483752" r:id="rId3"/>
    <p:sldMasterId id="2147483769" r:id="rId4"/>
  </p:sldMasterIdLst>
  <p:sldIdLst>
    <p:sldId id="256" r:id="rId5"/>
    <p:sldId id="257" r:id="rId6"/>
    <p:sldId id="258" r:id="rId7"/>
    <p:sldId id="259" r:id="rId8"/>
    <p:sldId id="261" r:id="rId9"/>
    <p:sldId id="262" r:id="rId10"/>
    <p:sldId id="263" r:id="rId11"/>
    <p:sldId id="264" r:id="rId12"/>
    <p:sldId id="26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899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314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802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36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874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6031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407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8386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256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994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00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2426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988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517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80490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646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67537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4613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5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3294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8617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16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516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250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32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355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5635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7195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9225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247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47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19884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584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595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12109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434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239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6433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4260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6409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685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7444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8839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647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0023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931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79593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5892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3698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64475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39382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31809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8153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32651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814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964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508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70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066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625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86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075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928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 photo ANDROIDandDO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53822" y="1119955"/>
            <a:ext cx="6553545" cy="462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6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4237" y="914400"/>
            <a:ext cx="3657600" cy="288757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Pet Adoption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4237" y="4170501"/>
            <a:ext cx="3657600" cy="1525597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7FFF00"/>
                </a:solidFill>
              </a:rPr>
              <a:t>By Daniel Pivonka, Brianne </a:t>
            </a:r>
            <a:r>
              <a:rPr lang="en-US" sz="2000" dirty="0" err="1">
                <a:solidFill>
                  <a:srgbClr val="7FFF00"/>
                </a:solidFill>
              </a:rPr>
              <a:t>Bindas</a:t>
            </a:r>
            <a:r>
              <a:rPr lang="en-US" sz="2000" dirty="0">
                <a:solidFill>
                  <a:srgbClr val="7FFF00"/>
                </a:solidFill>
              </a:rPr>
              <a:t>, and Scott Mello</a:t>
            </a:r>
          </a:p>
        </p:txBody>
      </p:sp>
    </p:spTree>
    <p:extLst>
      <p:ext uri="{BB962C8B-B14F-4D97-AF65-F5344CB8AC3E}">
        <p14:creationId xmlns:p14="http://schemas.microsoft.com/office/powerpoint/2010/main" val="303917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nylabone.com/assets/010/3904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2" r="12280" b="-2"/>
          <a:stretch/>
        </p:blipFill>
        <p:spPr bwMode="auto">
          <a:xfrm>
            <a:off x="4857451" y="2159331"/>
            <a:ext cx="4415050" cy="388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Project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3957349" cy="3880773"/>
          </a:xfrm>
        </p:spPr>
        <p:txBody>
          <a:bodyPr>
            <a:normAutofit/>
          </a:bodyPr>
          <a:lstStyle/>
          <a:p>
            <a:r>
              <a:rPr lang="en-US" dirty="0"/>
              <a:t>Connect users to a database of over 300,000 pets up for adoption</a:t>
            </a:r>
          </a:p>
          <a:p>
            <a:r>
              <a:rPr lang="en-US" dirty="0"/>
              <a:t>Use our search feature to find your perfect pet</a:t>
            </a:r>
          </a:p>
          <a:p>
            <a:r>
              <a:rPr lang="en-US" dirty="0"/>
              <a:t>View pet profiles and pictures</a:t>
            </a:r>
          </a:p>
          <a:p>
            <a:r>
              <a:rPr lang="en-US" dirty="0"/>
              <a:t>Add pets to your favorites so you don’t lose track of the pet you want</a:t>
            </a:r>
          </a:p>
          <a:p>
            <a:r>
              <a:rPr lang="en-US" dirty="0"/>
              <a:t>Help more pets get adopted!</a:t>
            </a:r>
          </a:p>
        </p:txBody>
      </p:sp>
    </p:spTree>
    <p:extLst>
      <p:ext uri="{BB962C8B-B14F-4D97-AF65-F5344CB8AC3E}">
        <p14:creationId xmlns:p14="http://schemas.microsoft.com/office/powerpoint/2010/main" val="4157886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manninghamvet.com.au/sites/default/files/styles/large/public/images/article/cat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9" r="21514"/>
          <a:stretch/>
        </p:blipFill>
        <p:spPr bwMode="auto">
          <a:xfrm>
            <a:off x="4857451" y="2159331"/>
            <a:ext cx="4415050" cy="388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Project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3957349" cy="3880773"/>
          </a:xfrm>
        </p:spPr>
        <p:txBody>
          <a:bodyPr>
            <a:normAutofit/>
          </a:bodyPr>
          <a:lstStyle/>
          <a:p>
            <a:r>
              <a:rPr lang="en-US" dirty="0"/>
              <a:t>Pet Search Functionality</a:t>
            </a:r>
          </a:p>
          <a:p>
            <a:r>
              <a:rPr lang="en-US" dirty="0"/>
              <a:t>Display list of pets that match search</a:t>
            </a:r>
          </a:p>
          <a:p>
            <a:r>
              <a:rPr lang="en-US" dirty="0"/>
              <a:t>View pet profile and pictures</a:t>
            </a:r>
          </a:p>
          <a:p>
            <a:r>
              <a:rPr lang="en-US" dirty="0"/>
              <a:t>Favorites database to store pets you’re thinking of adopting</a:t>
            </a:r>
          </a:p>
        </p:txBody>
      </p:sp>
    </p:spTree>
    <p:extLst>
      <p:ext uri="{BB962C8B-B14F-4D97-AF65-F5344CB8AC3E}">
        <p14:creationId xmlns:p14="http://schemas.microsoft.com/office/powerpoint/2010/main" val="2497789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749" y="1524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Project Design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420" y="761028"/>
            <a:ext cx="1761723" cy="45759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71" y="761028"/>
            <a:ext cx="1960681" cy="34856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Content Placeholder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572" y="761026"/>
            <a:ext cx="1738253" cy="48284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017" y="761026"/>
            <a:ext cx="1960681" cy="34856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7254" y="761026"/>
            <a:ext cx="1743851" cy="49122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Content Placeholder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699" y="761026"/>
            <a:ext cx="1960681" cy="34856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8378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Demo</a:t>
            </a:r>
          </a:p>
        </p:txBody>
      </p:sp>
      <p:pic>
        <p:nvPicPr>
          <p:cNvPr id="4" name="dem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77517" y="189200"/>
            <a:ext cx="3678360" cy="6531291"/>
          </a:xfrm>
        </p:spPr>
      </p:pic>
    </p:spTree>
    <p:extLst>
      <p:ext uri="{BB962C8B-B14F-4D97-AF65-F5344CB8AC3E}">
        <p14:creationId xmlns:p14="http://schemas.microsoft.com/office/powerpoint/2010/main" val="59173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077" y="632145"/>
            <a:ext cx="2862662" cy="50891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Brianne’s Work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US" dirty="0"/>
              <a:t>Designed most of the UI</a:t>
            </a:r>
          </a:p>
          <a:p>
            <a:r>
              <a:rPr lang="en-US" dirty="0"/>
              <a:t>Retrieved location and type of pets user requests</a:t>
            </a:r>
          </a:p>
          <a:p>
            <a:r>
              <a:rPr lang="en-US" dirty="0"/>
              <a:t>Helped Code: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PetTypeActivity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/>
              <a:t>PetViewActivity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All Layout files</a:t>
            </a:r>
          </a:p>
        </p:txBody>
      </p:sp>
    </p:spTree>
    <p:extLst>
      <p:ext uri="{BB962C8B-B14F-4D97-AF65-F5344CB8AC3E}">
        <p14:creationId xmlns:p14="http://schemas.microsoft.com/office/powerpoint/2010/main" val="2823918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077" y="632145"/>
            <a:ext cx="2862662" cy="50891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Dan’s Work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Created Utilities to Sent requests to API, and Parsed JSON</a:t>
            </a:r>
          </a:p>
          <a:p>
            <a:r>
              <a:rPr lang="en-US" dirty="0"/>
              <a:t>Created Pets Class</a:t>
            </a:r>
          </a:p>
          <a:p>
            <a:r>
              <a:rPr lang="en-US" dirty="0"/>
              <a:t>Created </a:t>
            </a:r>
            <a:r>
              <a:rPr lang="en-US" dirty="0" err="1"/>
              <a:t>PetAdapter</a:t>
            </a:r>
            <a:endParaRPr lang="en-US" dirty="0"/>
          </a:p>
          <a:p>
            <a:r>
              <a:rPr lang="en-US" dirty="0"/>
              <a:t>Helped Code: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MainActivity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PetTypeActivity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PetListActivity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/>
              <a:t>PetViewActivity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945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077" y="632145"/>
            <a:ext cx="2862662" cy="50891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Scott’s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Created Favorites Database</a:t>
            </a:r>
          </a:p>
          <a:p>
            <a:r>
              <a:rPr lang="en-US" dirty="0"/>
              <a:t>Displayed favorite pet profiles</a:t>
            </a:r>
          </a:p>
          <a:p>
            <a:r>
              <a:rPr lang="en-US" dirty="0"/>
              <a:t>Helped With UI</a:t>
            </a:r>
          </a:p>
          <a:p>
            <a:r>
              <a:rPr lang="en-US" dirty="0"/>
              <a:t>Help with Activities</a:t>
            </a:r>
          </a:p>
          <a:p>
            <a:r>
              <a:rPr lang="en-US" dirty="0"/>
              <a:t>Helped Code: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FavoritesActivity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FavoritesViewActivity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PetCursorAdapter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FavoritesContentProvider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FavoritesTable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PetAdoptionDatabaseHelper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376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654" y="1327639"/>
            <a:ext cx="8941777" cy="4713724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MainActivity</a:t>
            </a:r>
            <a:r>
              <a:rPr lang="en-US" dirty="0"/>
              <a:t> – Gets location from user – Code by Daniel, Layout by Brianne</a:t>
            </a:r>
          </a:p>
          <a:p>
            <a:r>
              <a:rPr lang="en-US" dirty="0" err="1"/>
              <a:t>PetTypeActivity</a:t>
            </a:r>
            <a:r>
              <a:rPr lang="en-US" dirty="0"/>
              <a:t> – Gets search options from user – Code by Daniel and Brianne, Layout by Brianne</a:t>
            </a:r>
          </a:p>
          <a:p>
            <a:r>
              <a:rPr lang="en-US" dirty="0" err="1"/>
              <a:t>PetListActivity</a:t>
            </a:r>
            <a:r>
              <a:rPr lang="en-US" dirty="0"/>
              <a:t> – Show list of pet returned from search, starts </a:t>
            </a:r>
            <a:r>
              <a:rPr lang="en-US" dirty="0" err="1"/>
              <a:t>AsyncTask</a:t>
            </a:r>
            <a:r>
              <a:rPr lang="en-US" dirty="0"/>
              <a:t> – Code by Daniel, Layout by Brianne</a:t>
            </a:r>
          </a:p>
          <a:p>
            <a:r>
              <a:rPr lang="en-US" dirty="0" err="1"/>
              <a:t>PetViewActivity</a:t>
            </a:r>
            <a:r>
              <a:rPr lang="en-US" dirty="0"/>
              <a:t> –Show profile and pictures of selected pet – Code By Daniel and Brianne, Layout by Brianne</a:t>
            </a:r>
          </a:p>
          <a:p>
            <a:r>
              <a:rPr lang="en-US" dirty="0" err="1"/>
              <a:t>FavoritesActivity</a:t>
            </a:r>
            <a:r>
              <a:rPr lang="en-US" dirty="0"/>
              <a:t> – Show list of pets added to favorites – Code by Scott, Layout by Scott and Brianne</a:t>
            </a:r>
          </a:p>
          <a:p>
            <a:r>
              <a:rPr lang="en-US" dirty="0" err="1"/>
              <a:t>FavoritesViewActivity</a:t>
            </a:r>
            <a:r>
              <a:rPr lang="en-US" dirty="0"/>
              <a:t>- Shows profile and picture of pet from favorites list – Code by Scott, Layout by Brianne</a:t>
            </a:r>
          </a:p>
          <a:p>
            <a:endParaRPr lang="en-US" dirty="0"/>
          </a:p>
          <a:p>
            <a:r>
              <a:rPr lang="en-US" dirty="0"/>
              <a:t>Pets – Class to hold a single pets info – Code by Daniel</a:t>
            </a:r>
          </a:p>
          <a:p>
            <a:r>
              <a:rPr lang="en-US" dirty="0" err="1"/>
              <a:t>PetAdapter</a:t>
            </a:r>
            <a:r>
              <a:rPr lang="en-US" dirty="0"/>
              <a:t> – Adapter used to display pet list – Code by Daniel</a:t>
            </a:r>
          </a:p>
          <a:p>
            <a:r>
              <a:rPr lang="en-US" dirty="0" err="1"/>
              <a:t>FavoritesTable</a:t>
            </a:r>
            <a:r>
              <a:rPr lang="en-US" dirty="0"/>
              <a:t> – Database to hold favorite pets info – Code by Scott</a:t>
            </a:r>
          </a:p>
          <a:p>
            <a:r>
              <a:rPr lang="en-US" dirty="0" err="1"/>
              <a:t>FavoritesContentProvider</a:t>
            </a:r>
            <a:r>
              <a:rPr lang="en-US" dirty="0"/>
              <a:t> -  Manages access to the Favorites Database - Code by Scott</a:t>
            </a:r>
          </a:p>
          <a:p>
            <a:r>
              <a:rPr lang="en-US" dirty="0" err="1"/>
              <a:t>PetAdoptionDatabaseHelper</a:t>
            </a:r>
            <a:r>
              <a:rPr lang="en-US" dirty="0"/>
              <a:t> -  A helper class to manage database creation</a:t>
            </a:r>
            <a:r>
              <a:rPr lang="en-US"/>
              <a:t>/version </a:t>
            </a:r>
            <a:r>
              <a:rPr lang="en-US" dirty="0"/>
              <a:t>- Code by Scott</a:t>
            </a:r>
          </a:p>
          <a:p>
            <a:r>
              <a:rPr lang="en-US" dirty="0" err="1"/>
              <a:t>PetCursorAdapter</a:t>
            </a:r>
            <a:r>
              <a:rPr lang="en-US" dirty="0"/>
              <a:t> -  Used to bind database fields to views - Code by Scott</a:t>
            </a:r>
          </a:p>
          <a:p>
            <a:r>
              <a:rPr lang="en-US" dirty="0" err="1"/>
              <a:t>Utils</a:t>
            </a:r>
            <a:r>
              <a:rPr lang="en-US" dirty="0"/>
              <a:t> – Network utilities to retrieve pets from API – Code by Daniel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896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1_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4.xml><?xml version="1.0" encoding="utf-8"?>
<a:theme xmlns:a="http://schemas.openxmlformats.org/drawingml/2006/main" name="2_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487</TotalTime>
  <Words>362</Words>
  <Application>Microsoft Office PowerPoint</Application>
  <PresentationFormat>Widescreen</PresentationFormat>
  <Paragraphs>58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Calibri</vt:lpstr>
      <vt:lpstr>Calibri Light</vt:lpstr>
      <vt:lpstr>Trebuchet MS</vt:lpstr>
      <vt:lpstr>Wingdings</vt:lpstr>
      <vt:lpstr>Wingdings 3</vt:lpstr>
      <vt:lpstr>Office Theme</vt:lpstr>
      <vt:lpstr>Facet</vt:lpstr>
      <vt:lpstr>1_Facet</vt:lpstr>
      <vt:lpstr>2_Facet</vt:lpstr>
      <vt:lpstr>Pet Adoption</vt:lpstr>
      <vt:lpstr>Project Goal</vt:lpstr>
      <vt:lpstr>Project Features</vt:lpstr>
      <vt:lpstr>Project Design</vt:lpstr>
      <vt:lpstr>Video Demo</vt:lpstr>
      <vt:lpstr>Brianne’s Work</vt:lpstr>
      <vt:lpstr>Dan’s Work</vt:lpstr>
      <vt:lpstr>Scott’s Work</vt:lpstr>
      <vt:lpstr>File Structure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 Adoption</dc:title>
  <dc:creator>dan pivonka</dc:creator>
  <cp:lastModifiedBy>dan pivonka</cp:lastModifiedBy>
  <cp:revision>32</cp:revision>
  <dcterms:created xsi:type="dcterms:W3CDTF">2016-12-05T23:20:56Z</dcterms:created>
  <dcterms:modified xsi:type="dcterms:W3CDTF">2016-12-08T21:00:22Z</dcterms:modified>
</cp:coreProperties>
</file>